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A2DF7-D1E3-4D7B-B8AE-FD3A38905B3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A354F69-D2EE-42EE-BC49-AC1B94AAE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32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A2DF7-D1E3-4D7B-B8AE-FD3A38905B3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A354F69-D2EE-42EE-BC49-AC1B94AAE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005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A2DF7-D1E3-4D7B-B8AE-FD3A38905B3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A354F69-D2EE-42EE-BC49-AC1B94AAEFA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1249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A2DF7-D1E3-4D7B-B8AE-FD3A38905B3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A354F69-D2EE-42EE-BC49-AC1B94AAE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9188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A2DF7-D1E3-4D7B-B8AE-FD3A38905B3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A354F69-D2EE-42EE-BC49-AC1B94AAEFA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046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A2DF7-D1E3-4D7B-B8AE-FD3A38905B3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A354F69-D2EE-42EE-BC49-AC1B94AAE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308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A2DF7-D1E3-4D7B-B8AE-FD3A38905B3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4F69-D2EE-42EE-BC49-AC1B94AAE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542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A2DF7-D1E3-4D7B-B8AE-FD3A38905B3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4F69-D2EE-42EE-BC49-AC1B94AAE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492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A2DF7-D1E3-4D7B-B8AE-FD3A38905B3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4F69-D2EE-42EE-BC49-AC1B94AAE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185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A2DF7-D1E3-4D7B-B8AE-FD3A38905B3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A354F69-D2EE-42EE-BC49-AC1B94AAE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354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A2DF7-D1E3-4D7B-B8AE-FD3A38905B3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A354F69-D2EE-42EE-BC49-AC1B94AAE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713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A2DF7-D1E3-4D7B-B8AE-FD3A38905B3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A354F69-D2EE-42EE-BC49-AC1B94AAE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087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A2DF7-D1E3-4D7B-B8AE-FD3A38905B3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4F69-D2EE-42EE-BC49-AC1B94AAE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198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A2DF7-D1E3-4D7B-B8AE-FD3A38905B3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4F69-D2EE-42EE-BC49-AC1B94AAE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506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A2DF7-D1E3-4D7B-B8AE-FD3A38905B3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54F69-D2EE-42EE-BC49-AC1B94AAE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41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A2DF7-D1E3-4D7B-B8AE-FD3A38905B3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A354F69-D2EE-42EE-BC49-AC1B94AAE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05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A2DF7-D1E3-4D7B-B8AE-FD3A38905B3A}" type="datetimeFigureOut">
              <a:rPr lang="ru-RU" smtClean="0"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A354F69-D2EE-42EE-BC49-AC1B94AAE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583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  <p:sldLayoutId id="214748376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1551A07-5078-4BB8-B33D-E9D60E7CB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2438400"/>
            <a:ext cx="8911687" cy="242388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Густокашина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Людмила Анатольевна, 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ректор АНО ДПО «ОИПО», 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к.п.н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Заслуженный учитель РФ</a:t>
            </a:r>
          </a:p>
        </p:txBody>
      </p:sp>
    </p:spTree>
    <p:extLst>
      <p:ext uri="{BB962C8B-B14F-4D97-AF65-F5344CB8AC3E}">
        <p14:creationId xmlns:p14="http://schemas.microsoft.com/office/powerpoint/2010/main" val="1222435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2E91B1-0F57-43BA-A5E1-551CAAEFB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2394857"/>
            <a:ext cx="8911687" cy="3309257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Кассина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Раиса Алексеевна,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министр образования и науки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Пермского края,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к.п.н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Заслуженный учитель РФ</a:t>
            </a:r>
          </a:p>
        </p:txBody>
      </p:sp>
    </p:spTree>
    <p:extLst>
      <p:ext uri="{BB962C8B-B14F-4D97-AF65-F5344CB8AC3E}">
        <p14:creationId xmlns:p14="http://schemas.microsoft.com/office/powerpoint/2010/main" val="1280140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C95935-9A8A-4A10-A046-636339F91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478971"/>
            <a:ext cx="8915400" cy="3048579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Степанов Павел Валентинович, 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заведующий Лабораторией развития личности в системе образования Института стратегии развития образования РАО, д. п. н., профессор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BEE7C78-86BE-4653-B1FA-6607CAA2F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9212" y="3530128"/>
            <a:ext cx="9239930" cy="1636957"/>
          </a:xfrm>
        </p:spPr>
        <p:txBody>
          <a:bodyPr>
            <a:noAutofit/>
          </a:bodyPr>
          <a:lstStyle/>
          <a:p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Современное воспитание: шаги навстречу ребенку</a:t>
            </a:r>
          </a:p>
        </p:txBody>
      </p:sp>
    </p:spTree>
    <p:extLst>
      <p:ext uri="{BB962C8B-B14F-4D97-AF65-F5344CB8AC3E}">
        <p14:creationId xmlns:p14="http://schemas.microsoft.com/office/powerpoint/2010/main" val="2696457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7D4AF3-308E-44A5-9045-4FB31DF76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348343"/>
            <a:ext cx="8915399" cy="317920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Ромм Татьяна Александровна,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д.п.н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профессор, заведующая кафедрой педагогики и психологии Института истории, гуманитарного, социального образования ФГБОУ ВО «Новосибирский государственный педагогический университет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3F4B01C-21E5-41A0-AD6A-17A0CB6918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9212" y="3788229"/>
            <a:ext cx="8915399" cy="156754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 в воспитании: из чего он складывается и какие ловушки есть на его пути</a:t>
            </a:r>
          </a:p>
        </p:txBody>
      </p:sp>
    </p:spTree>
    <p:extLst>
      <p:ext uri="{BB962C8B-B14F-4D97-AF65-F5344CB8AC3E}">
        <p14:creationId xmlns:p14="http://schemas.microsoft.com/office/powerpoint/2010/main" val="4264834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2541D5-F21C-4936-AA4D-267211054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407886"/>
            <a:ext cx="8915399" cy="211966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Круглов Владимир Витальевич, 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к.п.н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старший научный сотрудник Лаборатории развития личности в системе образования Института стратегии развития образования РАО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E25479E-BF24-45EC-8995-C3C700B5F2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9212" y="3715656"/>
            <a:ext cx="8915399" cy="2119663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значимая деятельность </a:t>
            </a:r>
          </a:p>
          <a:p>
            <a:pPr algn="ctr">
              <a:spcBef>
                <a:spcPts val="0"/>
              </a:spcBef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детской общественной организации </a:t>
            </a:r>
          </a:p>
          <a:p>
            <a:pPr algn="ctr">
              <a:spcBef>
                <a:spcPts val="0"/>
              </a:spcBef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инструмент воспитания</a:t>
            </a:r>
          </a:p>
        </p:txBody>
      </p:sp>
    </p:spTree>
    <p:extLst>
      <p:ext uri="{BB962C8B-B14F-4D97-AF65-F5344CB8AC3E}">
        <p14:creationId xmlns:p14="http://schemas.microsoft.com/office/powerpoint/2010/main" val="3984579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64A70A-9DBE-4F80-A1CE-4E1CD5E09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Шакурова Марина Викторовна, 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д.п.н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профессор кафедры социальной педагогики Воронежского педагогического университета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CDCAB0D-0FFE-453F-B6F3-EEF154373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51313" y="4354046"/>
            <a:ext cx="9506857" cy="155586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как воспитатель: современные дефициты</a:t>
            </a:r>
          </a:p>
        </p:txBody>
      </p:sp>
    </p:spTree>
    <p:extLst>
      <p:ext uri="{BB962C8B-B14F-4D97-AF65-F5344CB8AC3E}">
        <p14:creationId xmlns:p14="http://schemas.microsoft.com/office/powerpoint/2010/main" val="386374174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49</TotalTime>
  <Words>184</Words>
  <Application>Microsoft Office PowerPoint</Application>
  <PresentationFormat>Широкоэкранный</PresentationFormat>
  <Paragraphs>12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Times New Roman</vt:lpstr>
      <vt:lpstr>Wingdings 3</vt:lpstr>
      <vt:lpstr>Легкий дым</vt:lpstr>
      <vt:lpstr>Густокашина Людмила Анатольевна,  ректор АНО ДПО «ОИПО»,  к.п.н., Заслуженный учитель РФ</vt:lpstr>
      <vt:lpstr>Кассина Раиса Алексеевна,  министр образования и науки  Пермского края, к.п.н.,  Заслуженный учитель РФ</vt:lpstr>
      <vt:lpstr>Степанов Павел Валентинович,  заведующий Лабораторией развития личности в системе образования Института стратегии развития образования РАО, д. п. н., профессор </vt:lpstr>
      <vt:lpstr>Ромм Татьяна Александровна,  д.п.н., профессор, заведующая кафедрой педагогики и психологии Института истории, гуманитарного, социального образования ФГБОУ ВО «Новосибирский государственный педагогический университет» </vt:lpstr>
      <vt:lpstr>Круглов Владимир Витальевич,  к.п.н., старший научный сотрудник Лаборатории развития личности в системе образования Института стратегии развития образования РАО</vt:lpstr>
      <vt:lpstr> Шакурова Марина Викторовна,  д.п.н., профессор кафедры социальной педагогики Воронежского педагогического университета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Густокашина Людмила Анатольевна,  ректор АНО ДПО «ОИПО»,  к.п.н., Заслуженный учитель РФ</dc:title>
  <dc:creator>Пользователь</dc:creator>
  <cp:lastModifiedBy>Пользователь</cp:lastModifiedBy>
  <cp:revision>2</cp:revision>
  <dcterms:created xsi:type="dcterms:W3CDTF">2023-02-16T08:29:35Z</dcterms:created>
  <dcterms:modified xsi:type="dcterms:W3CDTF">2023-02-16T09:19:54Z</dcterms:modified>
</cp:coreProperties>
</file>